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25B4-4F0C-4BF0-9B54-6664BCC48A8D}" type="datetimeFigureOut">
              <a:rPr lang="en-ZA" smtClean="0"/>
              <a:t>2015/11/02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E28B-DD4A-4B3E-A585-E0C0A7A6F5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50185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E25B4-4F0C-4BF0-9B54-6664BCC48A8D}" type="datetimeFigureOut">
              <a:rPr lang="en-ZA" smtClean="0"/>
              <a:t>2015/11/02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E28B-DD4A-4B3E-A585-E0C0A7A6F5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2751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Types%20of%20wireless%20technology2.pptx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Three types of wireless technology</a:t>
            </a:r>
            <a:endParaRPr lang="en-US" dirty="0"/>
          </a:p>
        </p:txBody>
      </p:sp>
      <p:pic>
        <p:nvPicPr>
          <p:cNvPr id="3" name="Picture 2">
            <a:hlinkClick r:id="rId2" action="ppaction://hlinkpres?slideindex=1&amp;slidetitle="/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03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IR Disadvantages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28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72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9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11017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430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462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67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8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IN" smtClean="0">
                <a:solidFill>
                  <a:srgbClr val="FF0000"/>
                </a:solidFill>
              </a:rPr>
              <a:t>Infrared</a:t>
            </a:r>
            <a:r>
              <a:rPr lang="en-IN" smtClean="0"/>
              <a:t> 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841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IR Advantages:</a:t>
            </a:r>
            <a:br>
              <a:rPr lang="en-US" smtClean="0"/>
            </a:b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94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On-screen Show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Three types of wireless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Infrared </vt:lpstr>
      <vt:lpstr>IR Advantages: </vt:lpstr>
      <vt:lpstr>IR Disadvantages</vt:lpstr>
    </vt:vector>
  </TitlesOfParts>
  <Company>University of Johannesburg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types of wireless technology</dc:title>
  <dc:creator>General</dc:creator>
  <cp:lastModifiedBy>General</cp:lastModifiedBy>
  <cp:revision>3</cp:revision>
  <dcterms:created xsi:type="dcterms:W3CDTF">2015-11-02T12:03:27Z</dcterms:created>
  <dcterms:modified xsi:type="dcterms:W3CDTF">2015-11-02T12:06:38Z</dcterms:modified>
</cp:coreProperties>
</file>